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54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SafeCity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10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280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95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Caio Henrique da Silva Oliveira - 824218102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619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Giovana Ayumi - 825110732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1289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Giovanna Ribeiro Vasconcellos - 824211585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6959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Gustavo Alves Diniz - 824212784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629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João Victor de Souza Costa - 825150259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298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Júlia Helena - 825141371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3968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Thalita Silva Reis - 82516396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9638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9688" y="955358"/>
            <a:ext cx="4914543" cy="63186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20110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Conclusão: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60025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SafeCity exemplifica o poder da IoT na revolução da segurança urbana, otimizando a gestão pública e elevando a qualidade de vida. Ao integrar tecnologias de ponta, como IA e redes 5G, o SafeCity não apenas torna nossas cidades mais seguras, mas também mais inteligentes e sustentáveis.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96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avanço é crucial para moldarmos um futuro onde a tecnologia e a humanidade se unem para criar espaços urbanos resilientes, inclusivos e prontos para enfrentar os desafios que estão por vir.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Projeto IoT para Segurança Pública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Solução IoT para segurança em cidades inteligentes, enfrentando desafios da urbanização com vigilância em tempo real e análise inteligente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899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Objetivo e Justificativa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4523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8771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Otimizar vigilância urbana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6332458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Agilizar resposta policial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63" y="54523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487710"/>
            <a:ext cx="33738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Monitoramento contínuo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Alertas automáticos em situações críticas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54523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487710"/>
            <a:ext cx="3320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Ambientes mais seguros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78128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 qualidade de vida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6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Cidades Pioneiras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1047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Barcelona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51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Sensores para tráfego e segurança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61047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Singapura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0051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Reconhecimento facial com IA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61047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51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Rio de Janeiro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00515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Centro de Operações com monitoramento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232" y="560308"/>
            <a:ext cx="5088136" cy="63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Proposta SafeCity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944" y="1603296"/>
            <a:ext cx="1307306" cy="11725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84" y="2156103"/>
            <a:ext cx="286107" cy="3576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70728" y="1806773"/>
            <a:ext cx="2657951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Plataforma em nuvem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4870728" y="2246828"/>
            <a:ext cx="265795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e resposta rápida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718090" y="2791658"/>
            <a:ext cx="9149239" cy="11430"/>
          </a:xfrm>
          <a:prstGeom prst="roundRect">
            <a:avLst>
              <a:gd name="adj" fmla="val 267096"/>
            </a:avLst>
          </a:prstGeom>
          <a:solidFill>
            <a:srgbClr val="5C5C61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291" y="2826663"/>
            <a:ext cx="2614732" cy="117252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84" y="3234095"/>
            <a:ext cx="286107" cy="35766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4500" y="3030141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Câmeras com IA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524500" y="3470196"/>
            <a:ext cx="294858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Reconhecimento de situações 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371862" y="4015026"/>
            <a:ext cx="8495467" cy="11430"/>
          </a:xfrm>
          <a:prstGeom prst="roundRect">
            <a:avLst>
              <a:gd name="adj" fmla="val 267096"/>
            </a:avLst>
          </a:prstGeom>
          <a:solidFill>
            <a:srgbClr val="5C5C61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518" y="4050030"/>
            <a:ext cx="3922157" cy="117252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484" y="4457462"/>
            <a:ext cx="286107" cy="35766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78153" y="4253508"/>
            <a:ext cx="2544008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Sensores acústicos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178153" y="4693563"/>
            <a:ext cx="267533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Detecção de sons anormais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025515" y="5238393"/>
            <a:ext cx="7841813" cy="11430"/>
          </a:xfrm>
          <a:prstGeom prst="roundRect">
            <a:avLst>
              <a:gd name="adj" fmla="val 267096"/>
            </a:avLst>
          </a:prstGeom>
          <a:solidFill>
            <a:srgbClr val="5C5C61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865" y="5273397"/>
            <a:ext cx="5229463" cy="117252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484" y="5680829"/>
            <a:ext cx="286107" cy="35766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31806" y="5476875"/>
            <a:ext cx="2313384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Postes inteligentes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6831806" y="5916930"/>
            <a:ext cx="231338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Iluminação reativa e 5G</a:t>
            </a:r>
            <a:endParaRPr lang="en-US" sz="1600" dirty="0"/>
          </a:p>
        </p:txBody>
      </p:sp>
      <p:sp>
        <p:nvSpPr>
          <p:cNvPr id="22" name="Shape 12"/>
          <p:cNvSpPr/>
          <p:nvPr/>
        </p:nvSpPr>
        <p:spPr>
          <a:xfrm>
            <a:off x="6679168" y="6461760"/>
            <a:ext cx="7188160" cy="11430"/>
          </a:xfrm>
          <a:prstGeom prst="roundRect">
            <a:avLst>
              <a:gd name="adj" fmla="val 267096"/>
            </a:avLst>
          </a:prstGeom>
          <a:solidFill>
            <a:srgbClr val="5C5C61"/>
          </a:solidFill>
          <a:ln/>
        </p:spPr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12" y="6496764"/>
            <a:ext cx="6536888" cy="1172528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0484" y="6904196"/>
            <a:ext cx="286107" cy="357664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85578" y="6700242"/>
            <a:ext cx="2695099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Botões de emergência</a:t>
            </a:r>
            <a:endParaRPr lang="en-US" sz="2000" dirty="0"/>
          </a:p>
        </p:txBody>
      </p:sp>
      <p:sp>
        <p:nvSpPr>
          <p:cNvPr id="26" name="Text 14"/>
          <p:cNvSpPr/>
          <p:nvPr/>
        </p:nvSpPr>
        <p:spPr>
          <a:xfrm>
            <a:off x="7485578" y="7140297"/>
            <a:ext cx="269509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Acionamento cidadão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202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Funcionamento do Sistema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Detecção sonora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 capta som anormal na área urbana.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Ativação visual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Câmera com IA é ativada para analisar a situação.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Resposta imediata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Iluminação aumenta e alerta é enviado.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Interação cidadã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do botão de emergência se necessário.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681038"/>
            <a:ext cx="7869317" cy="2901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22871"/>
            <a:ext cx="10115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Impactos Tecnológicos e Econômicos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98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Tecnológicos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797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Inteligência Artificial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219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Conectividade 5G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641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Sensores IoT avançados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1063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 big data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198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Econômicos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7797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Investimento viável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2219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Economia operacional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6641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Otimização do policiamento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71063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de custos com criminalidade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82013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Impactos Sociais e Ambientais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56" y="6035635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31" y="4447461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745" y="4447461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4920" y="6035635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78919" y="326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Segurança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793790" y="3754993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Maior tranquilidade para cidadãos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224576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Participação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4139446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Engajamento cidadão na segurança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570351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Valorização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7485221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Áreas urbanas mais atrativas e seguras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0916126" y="326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Sustentabilidade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0830997" y="375499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Energia solar e menor emissão de CO₂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Viabilidade 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Viabilidade Técnica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Consumo eficiente e modularidade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Adaptabilidade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Diferentes perfis urbanos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Escalabilidade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Crescimento com a população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34348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Transformação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IoT promovendo cidadania e sustentabilidade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2025-05-29T22:58:56Z</dcterms:created>
  <dcterms:modified xsi:type="dcterms:W3CDTF">2025-05-29T22:58:56Z</dcterms:modified>
</cp:coreProperties>
</file>